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71" r:id="rId6"/>
    <p:sldId id="261" r:id="rId7"/>
    <p:sldId id="262" r:id="rId8"/>
    <p:sldId id="263" r:id="rId9"/>
    <p:sldId id="264" r:id="rId10"/>
    <p:sldId id="272" r:id="rId11"/>
    <p:sldId id="269" r:id="rId12"/>
    <p:sldId id="276" r:id="rId13"/>
    <p:sldId id="265" r:id="rId14"/>
    <p:sldId id="270" r:id="rId15"/>
    <p:sldId id="275" r:id="rId16"/>
    <p:sldId id="266" r:id="rId17"/>
    <p:sldId id="268" r:id="rId18"/>
    <p:sldId id="260" r:id="rId1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DA9777-9FAE-4645-B6CA-2E20157FA8B2}" type="datetimeFigureOut">
              <a:rPr lang="fr-FR" smtClean="0"/>
              <a:t>02/10/2017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CBC218-8180-4872-9542-08CCB94212D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3489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CBC218-8180-4872-9542-08CCB94212D6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9565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CBC218-8180-4872-9542-08CCB94212D6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6899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DA6D4-25B6-4D2A-AD4B-1F1CAB82245F}" type="datetime1">
              <a:rPr lang="fr-FR" smtClean="0"/>
              <a:t>02/10/2017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51618-C319-450D-8C91-B8E62ED5E1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8595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8F914-B540-4F2C-8CF4-7B27D067990B}" type="datetime1">
              <a:rPr lang="fr-FR" smtClean="0"/>
              <a:t>02/10/2017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51618-C319-450D-8C91-B8E62ED5E1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50846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8E93C-9951-4DDA-B600-E072B31CBA28}" type="datetime1">
              <a:rPr lang="fr-FR" smtClean="0"/>
              <a:t>02/10/2017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51618-C319-450D-8C91-B8E62ED5E1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491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BF3AAD-BAA1-46C6-B8D7-6068857343C7}" type="datetime1">
              <a:rPr lang="fr-FR" smtClean="0"/>
              <a:t>02/10/2017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51618-C319-450D-8C91-B8E62ED5E1EE}" type="slidenum">
              <a:rPr lang="fr-FR" smtClean="0"/>
              <a:t>‹#›</a:t>
            </a:fld>
            <a:endParaRPr lang="fr-FR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101380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7D6BA-DB56-4235-A415-C9E6B0C0955D}" type="datetime1">
              <a:rPr lang="fr-FR" smtClean="0"/>
              <a:t>02/10/2017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51618-C319-450D-8C91-B8E62ED5E1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36259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78F83-E79C-4681-A35A-9FB3F1C31587}" type="datetime1">
              <a:rPr lang="fr-FR" smtClean="0"/>
              <a:t>02/10/2017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51618-C319-450D-8C91-B8E62ED5E1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13073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F725F-4022-4CCD-B1FD-F7E3B0D154F0}" type="datetime1">
              <a:rPr lang="fr-FR" smtClean="0"/>
              <a:t>02/10/2017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51618-C319-450D-8C91-B8E62ED5E1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59326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ABD8F-0A9F-49C8-B488-1EE7D9A6775F}" type="datetime1">
              <a:rPr lang="fr-FR" smtClean="0"/>
              <a:t>02/10/2017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51618-C319-450D-8C91-B8E62ED5E1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33000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340C6-63D3-49B6-A0AF-5FC2A7094541}" type="datetime1">
              <a:rPr lang="fr-FR" smtClean="0"/>
              <a:t>02/10/2017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51618-C319-450D-8C91-B8E62ED5E1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23919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C1A60-B50A-426E-9B8D-34C2633F278A}" type="datetime1">
              <a:rPr lang="fr-FR" smtClean="0"/>
              <a:t>02/10/2017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51618-C319-450D-8C91-B8E62ED5E1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178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9AE202-2A08-4EC9-8FB4-DB28DFA8A909}" type="datetime1">
              <a:rPr lang="fr-FR" smtClean="0"/>
              <a:t>02/10/2017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51618-C319-450D-8C91-B8E62ED5E1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46119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D0751-9599-469C-A0E9-00FC2B88EEAD}" type="datetime1">
              <a:rPr lang="fr-FR" smtClean="0"/>
              <a:t>02/10/2017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51618-C319-450D-8C91-B8E62ED5E1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2066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B1C06-AC4A-4018-9F90-A6FE410BCC1E}" type="datetime1">
              <a:rPr lang="fr-FR" smtClean="0"/>
              <a:t>02/10/2017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51618-C319-450D-8C91-B8E62ED5E1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74152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429D8-A27E-48AA-A4A4-DA4C2AFC2151}" type="datetime1">
              <a:rPr lang="fr-FR" smtClean="0"/>
              <a:t>02/10/2017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51618-C319-450D-8C91-B8E62ED5E1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8159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42C09-5C28-4FF1-BBCC-882622B019CA}" type="datetime1">
              <a:rPr lang="fr-FR" smtClean="0"/>
              <a:t>02/10/2017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51618-C319-450D-8C91-B8E62ED5E1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9792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DDCE86-92DD-484D-8BC5-A3D1AB62EBDA}" type="datetime1">
              <a:rPr lang="fr-FR" smtClean="0"/>
              <a:t>02/10/2017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51618-C319-450D-8C91-B8E62ED5E1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930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F0E76-E727-4B24-83A3-ABA0E0F42431}" type="datetime1">
              <a:rPr lang="fr-FR" smtClean="0"/>
              <a:t>02/10/2017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51618-C319-450D-8C91-B8E62ED5E1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09104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DF4545-8070-4D81-8B26-80D6430BED6A}" type="datetime1">
              <a:rPr lang="fr-FR" smtClean="0"/>
              <a:t>02/10/2017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851618-C319-450D-8C91-B8E62ED5E1E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46873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fr.wikipedia.org/wiki/Googl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6844" y="2067141"/>
            <a:ext cx="9001462" cy="1025795"/>
          </a:xfrm>
        </p:spPr>
        <p:txBody>
          <a:bodyPr/>
          <a:lstStyle/>
          <a:p>
            <a:r>
              <a:rPr lang="fr-FR" dirty="0" smtClean="0"/>
              <a:t>Film et Livre</a:t>
            </a:r>
            <a:endParaRPr lang="fr-F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0507" y="4290639"/>
            <a:ext cx="9001462" cy="431157"/>
          </a:xfrm>
        </p:spPr>
        <p:txBody>
          <a:bodyPr>
            <a:normAutofit fontScale="92500" lnSpcReduction="20000"/>
          </a:bodyPr>
          <a:lstStyle/>
          <a:p>
            <a:r>
              <a:rPr lang="fr-FR" dirty="0" smtClean="0"/>
              <a:t>Abakarim marouane</a:t>
            </a:r>
          </a:p>
          <a:p>
            <a:endParaRPr lang="fr-F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537" y="0"/>
            <a:ext cx="4596535" cy="21513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18704" y="5606007"/>
            <a:ext cx="3970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Année Universitaire :  2016/2017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51618-C319-450D-8C91-B8E62ED5E1EE}" type="slidenum">
              <a:rPr lang="fr-FR" sz="2000" smtClean="0"/>
              <a:t>1</a:t>
            </a:fld>
            <a:endParaRPr lang="fr-FR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7164729" y="3521642"/>
            <a:ext cx="4409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M2 Informatique E-service</a:t>
            </a:r>
            <a:endParaRPr lang="fr-FR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255" y="938995"/>
            <a:ext cx="204787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6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Interface de saisie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7684" y="2117770"/>
            <a:ext cx="6818094" cy="3695136"/>
          </a:xfrm>
        </p:spPr>
        <p:txBody>
          <a:bodyPr/>
          <a:lstStyle/>
          <a:p>
            <a:pPr lvl="1"/>
            <a:r>
              <a:rPr lang="fr-FR" dirty="0" smtClean="0"/>
              <a:t>Choix la </a:t>
            </a:r>
            <a:r>
              <a:rPr lang="fr-FR" dirty="0"/>
              <a:t>langue des informations .</a:t>
            </a:r>
            <a:endParaRPr lang="fr-FR" dirty="0" smtClean="0"/>
          </a:p>
          <a:p>
            <a:pPr lvl="1"/>
            <a:r>
              <a:rPr lang="fr-FR" dirty="0" smtClean="0"/>
              <a:t>Possibilité d’ecouter </a:t>
            </a:r>
            <a:r>
              <a:rPr lang="fr-FR" dirty="0"/>
              <a:t>la description </a:t>
            </a:r>
            <a:r>
              <a:rPr lang="fr-FR" dirty="0" smtClean="0"/>
              <a:t>d’un </a:t>
            </a:r>
            <a:r>
              <a:rPr lang="fr-FR" dirty="0"/>
              <a:t>Film ‘En Cliquant sur le bouton écouter desciption’ , ou de lire la description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51618-C319-450D-8C91-B8E62ED5E1EE}" type="slidenum">
              <a:rPr lang="fr-FR" sz="2000" smtClean="0"/>
              <a:t>10</a:t>
            </a:fld>
            <a:endParaRPr lang="fr-FR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349" y="1842979"/>
            <a:ext cx="2469330" cy="40984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255" y="1842979"/>
            <a:ext cx="2389923" cy="396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14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Interface de résultat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La recherche sur un titre :</a:t>
            </a:r>
          </a:p>
          <a:p>
            <a:pPr lvl="1"/>
            <a:r>
              <a:rPr lang="fr-FR" dirty="0" smtClean="0"/>
              <a:t>Photo de film</a:t>
            </a:r>
          </a:p>
          <a:p>
            <a:pPr lvl="1"/>
            <a:r>
              <a:rPr lang="fr-FR" dirty="0" smtClean="0"/>
              <a:t>Titre</a:t>
            </a:r>
          </a:p>
          <a:p>
            <a:pPr lvl="1"/>
            <a:r>
              <a:rPr lang="fr-FR" dirty="0" smtClean="0"/>
              <a:t>Adult</a:t>
            </a:r>
          </a:p>
          <a:p>
            <a:pPr lvl="1"/>
            <a:r>
              <a:rPr lang="fr-FR" dirty="0" smtClean="0"/>
              <a:t>Genre</a:t>
            </a:r>
          </a:p>
          <a:p>
            <a:pPr lvl="1"/>
            <a:r>
              <a:rPr lang="fr-FR" dirty="0" smtClean="0"/>
              <a:t>Budget</a:t>
            </a:r>
          </a:p>
          <a:p>
            <a:pPr lvl="1"/>
            <a:r>
              <a:rPr lang="fr-FR" dirty="0" smtClean="0"/>
              <a:t>Language</a:t>
            </a:r>
          </a:p>
          <a:p>
            <a:pPr lvl="1"/>
            <a:r>
              <a:rPr lang="fr-FR" dirty="0" smtClean="0"/>
              <a:t>Date</a:t>
            </a:r>
          </a:p>
          <a:p>
            <a:pPr lvl="1"/>
            <a:r>
              <a:rPr lang="fr-FR" dirty="0" smtClean="0"/>
              <a:t>Popularité</a:t>
            </a:r>
          </a:p>
          <a:p>
            <a:pPr lvl="1"/>
            <a:r>
              <a:rPr lang="fr-FR" dirty="0" smtClean="0"/>
              <a:t>Une Description sur Film</a:t>
            </a:r>
          </a:p>
          <a:p>
            <a:pPr lvl="1"/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51618-C319-450D-8C91-B8E62ED5E1EE}" type="slidenum">
              <a:rPr lang="fr-FR" sz="2000" smtClean="0"/>
              <a:t>11</a:t>
            </a:fld>
            <a:endParaRPr lang="fr-FR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420" y="2268305"/>
            <a:ext cx="2931313" cy="33506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185" y="2783983"/>
            <a:ext cx="3023491" cy="3464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64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Interface de résultat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La recherche sur </a:t>
            </a:r>
            <a:r>
              <a:rPr lang="fr-FR" dirty="0" smtClean="0"/>
              <a:t>un acteur :</a:t>
            </a:r>
            <a:endParaRPr lang="fr-FR" dirty="0"/>
          </a:p>
          <a:p>
            <a:pPr lvl="1"/>
            <a:r>
              <a:rPr lang="fr-FR" dirty="0" smtClean="0"/>
              <a:t>Photo d’acteur</a:t>
            </a:r>
            <a:endParaRPr lang="fr-FR" dirty="0"/>
          </a:p>
          <a:p>
            <a:pPr lvl="1"/>
            <a:r>
              <a:rPr lang="fr-FR" dirty="0" smtClean="0"/>
              <a:t>Date de naissance</a:t>
            </a:r>
            <a:endParaRPr lang="fr-FR" dirty="0"/>
          </a:p>
          <a:p>
            <a:pPr lvl="1"/>
            <a:r>
              <a:rPr lang="fr-FR" dirty="0"/>
              <a:t>Les </a:t>
            </a:r>
            <a:r>
              <a:rPr lang="fr-FR" dirty="0" smtClean="0"/>
              <a:t>differents </a:t>
            </a:r>
            <a:r>
              <a:rPr lang="fr-FR" dirty="0"/>
              <a:t>nom sur lequel il </a:t>
            </a:r>
            <a:r>
              <a:rPr lang="fr-FR" dirty="0" smtClean="0"/>
              <a:t>est connus</a:t>
            </a:r>
            <a:endParaRPr lang="fr-FR" dirty="0"/>
          </a:p>
          <a:p>
            <a:pPr lvl="1"/>
            <a:r>
              <a:rPr lang="fr-FR" dirty="0" smtClean="0"/>
              <a:t>Lieu de naissance</a:t>
            </a:r>
            <a:endParaRPr lang="fr-FR" dirty="0"/>
          </a:p>
          <a:p>
            <a:pPr lvl="1"/>
            <a:r>
              <a:rPr lang="fr-FR" dirty="0" smtClean="0"/>
              <a:t>Popularité</a:t>
            </a:r>
            <a:endParaRPr lang="fr-FR" dirty="0"/>
          </a:p>
          <a:p>
            <a:pPr lvl="1"/>
            <a:r>
              <a:rPr lang="fr-FR" dirty="0"/>
              <a:t>Une Description </a:t>
            </a:r>
            <a:r>
              <a:rPr lang="fr-FR" dirty="0" smtClean="0"/>
              <a:t>sur l’Acteur</a:t>
            </a:r>
            <a:endParaRPr lang="fr-FR" dirty="0"/>
          </a:p>
          <a:p>
            <a:pPr lvl="1"/>
            <a:endParaRPr lang="fr-FR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51618-C319-450D-8C91-B8E62ED5E1EE}" type="slidenum">
              <a:rPr lang="fr-FR" smtClean="0"/>
              <a:t>12</a:t>
            </a:fld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097" y="2003989"/>
            <a:ext cx="2322689" cy="35001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1492" y="2027996"/>
            <a:ext cx="2298285" cy="347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28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Interface de saisie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2096064"/>
            <a:ext cx="7130610" cy="3695136"/>
          </a:xfrm>
        </p:spPr>
        <p:txBody>
          <a:bodyPr>
            <a:normAutofit/>
          </a:bodyPr>
          <a:lstStyle/>
          <a:p>
            <a:r>
              <a:rPr lang="fr-FR" dirty="0"/>
              <a:t>D</a:t>
            </a:r>
            <a:r>
              <a:rPr lang="fr-FR" dirty="0" smtClean="0"/>
              <a:t>omaine Livre:</a:t>
            </a:r>
            <a:endParaRPr lang="fr-FR" dirty="0"/>
          </a:p>
          <a:p>
            <a:pPr lvl="1"/>
            <a:r>
              <a:rPr lang="fr-FR" dirty="0" smtClean="0"/>
              <a:t>La méme fonctionnalité que les Film.</a:t>
            </a:r>
          </a:p>
          <a:p>
            <a:pPr lvl="1"/>
            <a:r>
              <a:rPr lang="fr-FR" dirty="0" smtClean="0"/>
              <a:t>Possibilité de saisie où utiliser un Scanner ISBN.</a:t>
            </a:r>
          </a:p>
          <a:p>
            <a:pPr lvl="1"/>
            <a:r>
              <a:rPr lang="fr-FR" dirty="0" smtClean="0"/>
              <a:t>Possibilité d’écouter </a:t>
            </a:r>
            <a:r>
              <a:rPr lang="fr-FR" dirty="0"/>
              <a:t>la description de Livre ‘En Cliquant sur le bouton écouter desciption’ , ou lire la description.</a:t>
            </a:r>
          </a:p>
          <a:p>
            <a:pPr lvl="1"/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51618-C319-450D-8C91-B8E62ED5E1EE}" type="slidenum">
              <a:rPr lang="fr-FR" sz="2000" smtClean="0"/>
              <a:t>13</a:t>
            </a:fld>
            <a:endParaRPr lang="fr-FR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429" y="1652575"/>
            <a:ext cx="2876050" cy="473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3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Interface de résultat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Ensemble des information qui sont fournie :</a:t>
            </a:r>
          </a:p>
          <a:p>
            <a:pPr lvl="1"/>
            <a:r>
              <a:rPr lang="fr-FR" dirty="0" smtClean="0"/>
              <a:t>Photo de livre</a:t>
            </a:r>
            <a:endParaRPr lang="fr-FR" dirty="0"/>
          </a:p>
          <a:p>
            <a:pPr lvl="1"/>
            <a:r>
              <a:rPr lang="fr-FR" dirty="0" smtClean="0"/>
              <a:t>Titre</a:t>
            </a:r>
          </a:p>
          <a:p>
            <a:pPr lvl="1"/>
            <a:r>
              <a:rPr lang="fr-FR" dirty="0" smtClean="0"/>
              <a:t>Auteur</a:t>
            </a:r>
          </a:p>
          <a:p>
            <a:pPr lvl="1"/>
            <a:r>
              <a:rPr lang="fr-FR" dirty="0" smtClean="0"/>
              <a:t>Isbn</a:t>
            </a:r>
          </a:p>
          <a:p>
            <a:pPr lvl="1"/>
            <a:r>
              <a:rPr lang="fr-FR" dirty="0" smtClean="0"/>
              <a:t>Date de publication</a:t>
            </a:r>
          </a:p>
          <a:p>
            <a:pPr lvl="1"/>
            <a:r>
              <a:rPr lang="fr-FR" dirty="0" smtClean="0"/>
              <a:t>Une </a:t>
            </a:r>
            <a:r>
              <a:rPr lang="fr-FR" dirty="0"/>
              <a:t>Description de </a:t>
            </a:r>
            <a:r>
              <a:rPr lang="fr-FR" dirty="0" smtClean="0"/>
              <a:t>Livre</a:t>
            </a:r>
            <a:endParaRPr lang="fr-FR" dirty="0"/>
          </a:p>
          <a:p>
            <a:pPr lvl="1"/>
            <a:endParaRPr lang="fr-FR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51618-C319-450D-8C91-B8E62ED5E1EE}" type="slidenum">
              <a:rPr lang="fr-FR" sz="2000" smtClean="0"/>
              <a:t>14</a:t>
            </a:fld>
            <a:endParaRPr lang="fr-FR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017" y="1935921"/>
            <a:ext cx="2503010" cy="416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13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Interface de résultat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Message Quand la </a:t>
            </a:r>
            <a:r>
              <a:rPr lang="fr-FR" dirty="0"/>
              <a:t>saisie est fausse</a:t>
            </a:r>
            <a:r>
              <a:rPr lang="fr-FR" dirty="0" smtClean="0"/>
              <a:t>.</a:t>
            </a:r>
          </a:p>
          <a:p>
            <a:pPr marL="0" indent="0">
              <a:buNone/>
            </a:pPr>
            <a:endParaRPr lang="fr-FR" dirty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51618-C319-450D-8C91-B8E62ED5E1EE}" type="slidenum">
              <a:rPr lang="fr-FR" smtClean="0"/>
              <a:t>15</a:t>
            </a:fld>
            <a:endParaRPr lang="fr-FR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265" y="3195003"/>
            <a:ext cx="3282717" cy="249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079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Fonctionnement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Récupérer </a:t>
            </a:r>
            <a:r>
              <a:rPr lang="fr-FR" dirty="0"/>
              <a:t>des données </a:t>
            </a:r>
            <a:r>
              <a:rPr lang="fr-FR" dirty="0" smtClean="0"/>
              <a:t>à partir des fichiers JSON</a:t>
            </a:r>
          </a:p>
          <a:p>
            <a:r>
              <a:rPr lang="fr-FR" dirty="0" smtClean="0"/>
              <a:t>Résultat afficher sur le méme interface de saisie.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51618-C319-450D-8C91-B8E62ED5E1EE}" type="slidenum">
              <a:rPr lang="fr-FR" sz="2000" smtClean="0"/>
              <a:t>16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48181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fonctionnement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4" y="1786971"/>
            <a:ext cx="10353762" cy="775925"/>
          </a:xfrm>
        </p:spPr>
        <p:txBody>
          <a:bodyPr/>
          <a:lstStyle/>
          <a:p>
            <a:r>
              <a:rPr lang="fr-FR" dirty="0" smtClean="0"/>
              <a:t>Possibilité d’interrompre </a:t>
            </a:r>
            <a:r>
              <a:rPr lang="fr-FR" dirty="0"/>
              <a:t>l</a:t>
            </a:r>
            <a:r>
              <a:rPr lang="fr-FR" dirty="0" smtClean="0"/>
              <a:t>a recherche ,et retourner au menu de choix.</a:t>
            </a:r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51618-C319-450D-8C91-B8E62ED5E1EE}" type="slidenum">
              <a:rPr lang="fr-FR" sz="2000" smtClean="0"/>
              <a:t>17</a:t>
            </a:fld>
            <a:endParaRPr lang="fr-FR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1318495" y="4038419"/>
            <a:ext cx="9195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Vider les champs de saisie.</a:t>
            </a:r>
            <a:endParaRPr lang="fr-F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154" y="2769667"/>
            <a:ext cx="3766070" cy="82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94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652" y="623156"/>
            <a:ext cx="10353761" cy="1241440"/>
          </a:xfrm>
        </p:spPr>
        <p:txBody>
          <a:bodyPr>
            <a:normAutofit/>
          </a:bodyPr>
          <a:lstStyle/>
          <a:p>
            <a:r>
              <a:rPr lang="fr-FR" sz="4000" dirty="0" smtClean="0"/>
              <a:t>Merci pour votre attention</a:t>
            </a:r>
            <a:endParaRPr lang="fr-FR" sz="400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099" y="2086392"/>
            <a:ext cx="9082866" cy="3413041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51618-C319-450D-8C91-B8E62ED5E1EE}" type="slidenum">
              <a:rPr lang="fr-FR" sz="2000" smtClean="0"/>
              <a:t>18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2684988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20792" y="2188139"/>
            <a:ext cx="10353762" cy="3695136"/>
          </a:xfrm>
        </p:spPr>
        <p:txBody>
          <a:bodyPr/>
          <a:lstStyle/>
          <a:p>
            <a:pPr marL="0" indent="0">
              <a:buNone/>
            </a:pPr>
            <a:endParaRPr lang="fr-FR" dirty="0" smtClean="0"/>
          </a:p>
          <a:p>
            <a:r>
              <a:rPr lang="fr-FR" dirty="0" smtClean="0"/>
              <a:t>Présentation du Projet</a:t>
            </a:r>
          </a:p>
          <a:p>
            <a:r>
              <a:rPr lang="fr-FR" dirty="0" smtClean="0"/>
              <a:t>Outils</a:t>
            </a:r>
          </a:p>
          <a:p>
            <a:r>
              <a:rPr lang="fr-FR" dirty="0" smtClean="0"/>
              <a:t>Vue Global</a:t>
            </a:r>
          </a:p>
          <a:p>
            <a:r>
              <a:rPr lang="fr-FR" dirty="0" smtClean="0"/>
              <a:t>Interfaces</a:t>
            </a:r>
          </a:p>
          <a:p>
            <a:r>
              <a:rPr lang="fr-FR" dirty="0" smtClean="0"/>
              <a:t>Fonctionnement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51618-C319-450D-8C91-B8E62ED5E1EE}" type="slidenum">
              <a:rPr lang="fr-FR" sz="2000" smtClean="0"/>
              <a:t>2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20683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App inventor : </a:t>
            </a:r>
            <a:r>
              <a:rPr lang="fr-FR" dirty="0" smtClean="0">
                <a:effectLst/>
              </a:rPr>
              <a:t>est une application développée </a:t>
            </a:r>
            <a:r>
              <a:rPr lang="fr-FR" dirty="0">
                <a:effectLst/>
              </a:rPr>
              <a:t>par </a:t>
            </a:r>
            <a:r>
              <a:rPr lang="fr-FR" dirty="0" smtClean="0">
                <a:effectLst/>
                <a:hlinkClick r:id="rId2" tooltip="Google"/>
              </a:rPr>
              <a:t>Google</a:t>
            </a:r>
            <a:r>
              <a:rPr lang="fr-FR" dirty="0" smtClean="0">
                <a:effectLst/>
              </a:rPr>
              <a:t>,</a:t>
            </a:r>
          </a:p>
          <a:p>
            <a:pPr marL="0" indent="0">
              <a:buNone/>
            </a:pPr>
            <a:r>
              <a:rPr lang="fr-FR" dirty="0">
                <a:effectLst/>
              </a:rPr>
              <a:t>		</a:t>
            </a:r>
            <a:r>
              <a:rPr lang="fr-FR" dirty="0" smtClean="0">
                <a:effectLst/>
              </a:rPr>
              <a:t>- Google </a:t>
            </a:r>
            <a:r>
              <a:rPr lang="fr-FR" dirty="0">
                <a:effectLst/>
              </a:rPr>
              <a:t>publie l'application le 15 décembre </a:t>
            </a:r>
            <a:r>
              <a:rPr lang="fr-FR" dirty="0" smtClean="0">
                <a:effectLst/>
              </a:rPr>
              <a:t>2010.</a:t>
            </a:r>
          </a:p>
          <a:p>
            <a:pPr marL="0" indent="0">
              <a:buNone/>
            </a:pPr>
            <a:r>
              <a:rPr lang="fr-FR" dirty="0">
                <a:effectLst/>
              </a:rPr>
              <a:t>	</a:t>
            </a:r>
            <a:r>
              <a:rPr lang="fr-FR" dirty="0" smtClean="0">
                <a:effectLst/>
              </a:rPr>
              <a:t>	- Google met </a:t>
            </a:r>
            <a:r>
              <a:rPr lang="fr-FR" dirty="0">
                <a:effectLst/>
              </a:rPr>
              <a:t>fin à son activité le 31 décembre </a:t>
            </a:r>
            <a:r>
              <a:rPr lang="fr-FR" dirty="0" smtClean="0">
                <a:effectLst/>
              </a:rPr>
              <a:t>2011.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51618-C319-450D-8C91-B8E62ED5E1EE}" type="slidenum">
              <a:rPr lang="fr-FR" sz="2000" smtClean="0"/>
              <a:t>3</a:t>
            </a:fld>
            <a:endParaRPr lang="fr-FR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661" y="3696814"/>
            <a:ext cx="5106113" cy="30293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603" y="4030566"/>
            <a:ext cx="3961115" cy="222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9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Présentaiton de Projet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3793" y="2257946"/>
            <a:ext cx="10713764" cy="2499085"/>
          </a:xfrm>
        </p:spPr>
        <p:txBody>
          <a:bodyPr/>
          <a:lstStyle/>
          <a:p>
            <a:endParaRPr lang="fr-FR" dirty="0" smtClean="0"/>
          </a:p>
          <a:p>
            <a:r>
              <a:rPr lang="fr-FR" dirty="0" smtClean="0"/>
              <a:t>Application informative sous Android « Film &amp; Livre ».</a:t>
            </a:r>
          </a:p>
          <a:p>
            <a:r>
              <a:rPr lang="fr-FR" dirty="0" smtClean="0"/>
              <a:t>Aider des gents d’avoir plus d’information </a:t>
            </a:r>
            <a:r>
              <a:rPr lang="fr-FR" dirty="0"/>
              <a:t>avec different langue « Francais ,Anglais </a:t>
            </a:r>
            <a:r>
              <a:rPr lang="fr-FR" dirty="0" smtClean="0"/>
              <a:t>».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51618-C319-450D-8C91-B8E62ED5E1EE}" type="slidenum">
              <a:rPr lang="fr-FR" sz="2000" smtClean="0"/>
              <a:t>4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423445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8049" y="439838"/>
            <a:ext cx="10353761" cy="758782"/>
          </a:xfrm>
        </p:spPr>
        <p:txBody>
          <a:bodyPr/>
          <a:lstStyle/>
          <a:p>
            <a:r>
              <a:rPr lang="fr-FR" dirty="0" smtClean="0"/>
              <a:t>Outils</a:t>
            </a:r>
            <a:endParaRPr lang="fr-FR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964" y="1671335"/>
            <a:ext cx="1240167" cy="80727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51618-C319-450D-8C91-B8E62ED5E1EE}" type="slidenum">
              <a:rPr lang="fr-FR" sz="2000" smtClean="0"/>
              <a:t>5</a:t>
            </a:fld>
            <a:endParaRPr lang="fr-FR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964" y="3110689"/>
            <a:ext cx="1213654" cy="121365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477" y="4778545"/>
            <a:ext cx="1213654" cy="12136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11301" y="1800279"/>
            <a:ext cx="72794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APP INVENTOR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3611301" y="3532850"/>
            <a:ext cx="655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The Movie DB API </a:t>
            </a:r>
            <a:endParaRPr lang="fr-FR" dirty="0"/>
          </a:p>
        </p:txBody>
      </p:sp>
      <p:sp>
        <p:nvSpPr>
          <p:cNvPr id="11" name="TextBox 10"/>
          <p:cNvSpPr txBox="1"/>
          <p:nvPr/>
        </p:nvSpPr>
        <p:spPr>
          <a:xfrm>
            <a:off x="3611300" y="5265421"/>
            <a:ext cx="655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Google Books API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27906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Vue globale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4105" y="2237731"/>
            <a:ext cx="10353762" cy="2617604"/>
          </a:xfrm>
        </p:spPr>
        <p:txBody>
          <a:bodyPr/>
          <a:lstStyle/>
          <a:p>
            <a:r>
              <a:rPr lang="fr-FR" dirty="0" smtClean="0"/>
              <a:t>Mon application contient 5 interfaces graphics :</a:t>
            </a:r>
          </a:p>
          <a:p>
            <a:pPr lvl="1"/>
            <a:r>
              <a:rPr lang="fr-FR" dirty="0" smtClean="0"/>
              <a:t>Interface d’entrée.</a:t>
            </a:r>
          </a:p>
          <a:p>
            <a:pPr lvl="1"/>
            <a:r>
              <a:rPr lang="fr-FR" dirty="0" smtClean="0"/>
              <a:t>Interface de choix.</a:t>
            </a:r>
          </a:p>
          <a:p>
            <a:pPr lvl="1"/>
            <a:r>
              <a:rPr lang="fr-FR" dirty="0" smtClean="0"/>
              <a:t>Interface de saisie.</a:t>
            </a:r>
          </a:p>
          <a:p>
            <a:pPr lvl="1"/>
            <a:r>
              <a:rPr lang="fr-FR" dirty="0" smtClean="0"/>
              <a:t>Interface résultat.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51618-C319-450D-8C91-B8E62ED5E1EE}" type="slidenum">
              <a:rPr lang="fr-FR" sz="2000" smtClean="0"/>
              <a:t>6</a:t>
            </a:fld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123774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Interface d’entrée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1981" y="2907433"/>
            <a:ext cx="10353762" cy="1497142"/>
          </a:xfrm>
        </p:spPr>
        <p:txBody>
          <a:bodyPr/>
          <a:lstStyle/>
          <a:p>
            <a:r>
              <a:rPr lang="fr-FR" dirty="0" smtClean="0"/>
              <a:t>Itéraction utilisateur.</a:t>
            </a:r>
          </a:p>
          <a:p>
            <a:r>
              <a:rPr lang="fr-FR" dirty="0" smtClean="0"/>
              <a:t>Durant cette inteface un son sera marché.</a:t>
            </a:r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51618-C319-450D-8C91-B8E62ED5E1EE}" type="slidenum">
              <a:rPr lang="fr-FR" sz="2000" smtClean="0"/>
              <a:t>7</a:t>
            </a:fld>
            <a:endParaRPr lang="fr-FR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199" y="2041525"/>
            <a:ext cx="2334228" cy="384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69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Interface de Choix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021" y="2345677"/>
            <a:ext cx="10353762" cy="3695136"/>
          </a:xfrm>
        </p:spPr>
        <p:txBody>
          <a:bodyPr/>
          <a:lstStyle/>
          <a:p>
            <a:r>
              <a:rPr lang="fr-FR" dirty="0" smtClean="0"/>
              <a:t>Une liste de choix  de domaine « Film » ou « Livre ».</a:t>
            </a:r>
          </a:p>
          <a:p>
            <a:r>
              <a:rPr lang="fr-FR" dirty="0" smtClean="0"/>
              <a:t>La possibilité de </a:t>
            </a:r>
            <a:r>
              <a:rPr lang="fr-FR" dirty="0"/>
              <a:t>« quitter » 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51618-C319-450D-8C91-B8E62ED5E1EE}" type="slidenum">
              <a:rPr lang="fr-FR" sz="2000" smtClean="0"/>
              <a:t>8</a:t>
            </a:fld>
            <a:endParaRPr lang="fr-FR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259" y="1746630"/>
            <a:ext cx="2738456" cy="451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695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Interface de saisie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2096064"/>
            <a:ext cx="6274083" cy="3695136"/>
          </a:xfrm>
        </p:spPr>
        <p:txBody>
          <a:bodyPr>
            <a:normAutofit/>
          </a:bodyPr>
          <a:lstStyle/>
          <a:p>
            <a:r>
              <a:rPr lang="fr-FR" dirty="0" smtClean="0"/>
              <a:t>Domaine Film :</a:t>
            </a:r>
          </a:p>
          <a:p>
            <a:pPr lvl="1"/>
            <a:r>
              <a:rPr lang="fr-FR" dirty="0" smtClean="0"/>
              <a:t>La saisie </a:t>
            </a:r>
            <a:r>
              <a:rPr lang="fr-FR" dirty="0"/>
              <a:t>l</a:t>
            </a:r>
            <a:r>
              <a:rPr lang="fr-FR" dirty="0" smtClean="0"/>
              <a:t>e nom d’un film ou d’un acteur</a:t>
            </a:r>
          </a:p>
          <a:p>
            <a:pPr lvl="1"/>
            <a:r>
              <a:rPr lang="fr-FR" dirty="0" smtClean="0"/>
              <a:t>La saisie soit manuellement ou avec l’utilisation de l’enregistrement vocale.</a:t>
            </a:r>
          </a:p>
          <a:p>
            <a:pPr marL="0" indent="0">
              <a:buNone/>
            </a:pPr>
            <a:endParaRPr lang="fr-F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51618-C319-450D-8C91-B8E62ED5E1EE}" type="slidenum">
              <a:rPr lang="fr-FR" sz="2000" smtClean="0"/>
              <a:t>9</a:t>
            </a:fld>
            <a:endParaRPr lang="fr-FR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030" y="1517561"/>
            <a:ext cx="2901366" cy="4730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248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1737</TotalTime>
  <Words>341</Words>
  <Application>Microsoft Office PowerPoint</Application>
  <PresentationFormat>Widescreen</PresentationFormat>
  <Paragraphs>103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Bookman Old Style</vt:lpstr>
      <vt:lpstr>Calibri</vt:lpstr>
      <vt:lpstr>Rockwell</vt:lpstr>
      <vt:lpstr>Damask</vt:lpstr>
      <vt:lpstr>Film et Livre</vt:lpstr>
      <vt:lpstr>Plan</vt:lpstr>
      <vt:lpstr>introduction</vt:lpstr>
      <vt:lpstr>Présentaiton de Projet</vt:lpstr>
      <vt:lpstr>Outils</vt:lpstr>
      <vt:lpstr>Vue globale</vt:lpstr>
      <vt:lpstr>Interface d’entrée</vt:lpstr>
      <vt:lpstr>Interface de Choix</vt:lpstr>
      <vt:lpstr>Interface de saisie</vt:lpstr>
      <vt:lpstr>Interface de saisie</vt:lpstr>
      <vt:lpstr>Interface de résultat</vt:lpstr>
      <vt:lpstr>Interface de résultat</vt:lpstr>
      <vt:lpstr>Interface de saisie</vt:lpstr>
      <vt:lpstr>Interface de résultat</vt:lpstr>
      <vt:lpstr>Interface de résultat</vt:lpstr>
      <vt:lpstr>Fonctionnement</vt:lpstr>
      <vt:lpstr>fonctionnement</vt:lpstr>
      <vt:lpstr>Merci pour votre attention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Film et Livre</dc:title>
  <dc:creator>marouane abak</dc:creator>
  <cp:lastModifiedBy>marouane abak</cp:lastModifiedBy>
  <cp:revision>47</cp:revision>
  <dcterms:created xsi:type="dcterms:W3CDTF">2017-09-22T17:20:29Z</dcterms:created>
  <dcterms:modified xsi:type="dcterms:W3CDTF">2017-10-02T19:33:47Z</dcterms:modified>
</cp:coreProperties>
</file>